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8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9" r:id="rId1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04" y="2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F9C5-F4C4-4383-A1E9-FF06F7A3C113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50B4-B116-4176-8D24-D05593B4C45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F9C5-F4C4-4383-A1E9-FF06F7A3C113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50B4-B116-4176-8D24-D05593B4C45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F9C5-F4C4-4383-A1E9-FF06F7A3C113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50B4-B116-4176-8D24-D05593B4C45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F9C5-F4C4-4383-A1E9-FF06F7A3C113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50B4-B116-4176-8D24-D05593B4C45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F9C5-F4C4-4383-A1E9-FF06F7A3C113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50B4-B116-4176-8D24-D05593B4C452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F9C5-F4C4-4383-A1E9-FF06F7A3C113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50B4-B116-4176-8D24-D05593B4C45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F9C5-F4C4-4383-A1E9-FF06F7A3C113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50B4-B116-4176-8D24-D05593B4C45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F9C5-F4C4-4383-A1E9-FF06F7A3C113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50B4-B116-4176-8D24-D05593B4C45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F9C5-F4C4-4383-A1E9-FF06F7A3C113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50B4-B116-4176-8D24-D05593B4C45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F9C5-F4C4-4383-A1E9-FF06F7A3C113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FD50B4-B116-4176-8D24-D05593B4C452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EF9C5-F4C4-4383-A1E9-FF06F7A3C113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9FD50B4-B116-4176-8D24-D05593B4C452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D8EF9C5-F4C4-4383-A1E9-FF06F7A3C113}" type="datetimeFigureOut">
              <a:rPr lang="es-ES" smtClean="0"/>
              <a:t>17/07/2016</a:t>
            </a:fld>
            <a:endParaRPr lang="es-E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9FD50B4-B116-4176-8D24-D05593B4C452}" type="slidenum">
              <a:rPr lang="es-ES" smtClean="0"/>
              <a:t>‹Nº›</a:t>
            </a:fld>
            <a:endParaRPr lang="es-E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benitoroda.over-blog.es/article-salidas-profesionales-para-auxiliares-administrativos-85948807.html" TargetMode="External"/><Relationship Id="rId2" Type="http://schemas.openxmlformats.org/officeDocument/2006/relationships/hyperlink" Target="http://todofp.es/todofp/que-como-y-donde-estudiar/que-estudiar/familias/administracion-gestion/gestion-administrativa-lo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taesformacion.es/gestion-administrativa-un-ciclo-programado-para-aprender-hacer-empresa/" TargetMode="External"/><Relationship Id="rId4" Type="http://schemas.openxmlformats.org/officeDocument/2006/relationships/hyperlink" Target="http://www.lne.es/economia/2015/05/28/titulos-fp-mayores-salidas-profesionales/1764037.html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467544" y="116632"/>
            <a:ext cx="7772400" cy="2954759"/>
          </a:xfrm>
        </p:spPr>
        <p:txBody>
          <a:bodyPr>
            <a:normAutofit fontScale="90000"/>
          </a:bodyPr>
          <a:lstStyle/>
          <a:p>
            <a:r>
              <a:rPr lang="es-ES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Iskoola Pota" panose="020B0502040204020203" pitchFamily="34" charset="0"/>
                <a:cs typeface="Iskoola Pota" panose="020B0502040204020203" pitchFamily="34" charset="0"/>
              </a:rPr>
              <a:t>Salidas profesionales del ciclo formativo de grado medio de gestión administrativa.</a:t>
            </a:r>
            <a:endParaRPr lang="es-ES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Iskoola Pota" panose="020B0502040204020203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4581128"/>
            <a:ext cx="9036496" cy="1656184"/>
          </a:xfrm>
        </p:spPr>
        <p:txBody>
          <a:bodyPr>
            <a:noAutofit/>
          </a:bodyPr>
          <a:lstStyle/>
          <a:p>
            <a:pPr algn="l"/>
            <a:r>
              <a:rPr lang="es-ES" sz="2000" dirty="0" smtClean="0">
                <a:latin typeface="+mj-lt"/>
              </a:rPr>
              <a:t>Realizar </a:t>
            </a:r>
            <a:r>
              <a:rPr lang="es-ES" sz="2000" dirty="0">
                <a:latin typeface="+mj-lt"/>
              </a:rPr>
              <a:t>actividades de apoyo administrativo en el ámbito laboral, contable, comercial, financiero y fiscal, así como de atención al cliente/usuario, tanto en empresas públicas como privadas, aplicando la normativa vigente y protocolos de calidad, asegurando la satisfacción del cliente y actuando según normas de prevención de riesgos laborales </a:t>
            </a:r>
            <a:r>
              <a:rPr lang="es-ES" sz="2000" dirty="0" smtClean="0">
                <a:latin typeface="+mj-lt"/>
              </a:rPr>
              <a:t>y protección </a:t>
            </a:r>
            <a:r>
              <a:rPr lang="es-ES" sz="2000" dirty="0">
                <a:latin typeface="+mj-lt"/>
              </a:rPr>
              <a:t>ambiental.</a:t>
            </a:r>
          </a:p>
          <a:p>
            <a:endParaRPr lang="es-ES" sz="1600" dirty="0"/>
          </a:p>
        </p:txBody>
      </p:sp>
      <p:sp>
        <p:nvSpPr>
          <p:cNvPr id="4" name="3 CuadroTexto"/>
          <p:cNvSpPr txBox="1"/>
          <p:nvPr/>
        </p:nvSpPr>
        <p:spPr>
          <a:xfrm>
            <a:off x="23842" y="3501008"/>
            <a:ext cx="9012654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dirty="0" smtClean="0">
                <a:latin typeface="+mj-lt"/>
              </a:rPr>
              <a:t>El ciclo de Gestión Administrativa te da conocimientos que te permiten crear tu propia empresa. 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90903872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Administrativo Comercial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7549" y="2662826"/>
            <a:ext cx="4848902" cy="2934110"/>
          </a:xfrm>
        </p:spPr>
      </p:pic>
    </p:spTree>
    <p:extLst>
      <p:ext uri="{BB962C8B-B14F-4D97-AF65-F5344CB8AC3E}">
        <p14:creationId xmlns:p14="http://schemas.microsoft.com/office/powerpoint/2010/main" val="2719663812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Empleado de Tesorería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2733" y="2610432"/>
            <a:ext cx="5258534" cy="3038899"/>
          </a:xfrm>
        </p:spPr>
      </p:pic>
    </p:spTree>
    <p:extLst>
      <p:ext uri="{BB962C8B-B14F-4D97-AF65-F5344CB8AC3E}">
        <p14:creationId xmlns:p14="http://schemas.microsoft.com/office/powerpoint/2010/main" val="3884428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Operador de telefonía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9443" y="2648537"/>
            <a:ext cx="4925113" cy="2962689"/>
          </a:xfrm>
        </p:spPr>
      </p:pic>
    </p:spTree>
    <p:extLst>
      <p:ext uri="{BB962C8B-B14F-4D97-AF65-F5344CB8AC3E}">
        <p14:creationId xmlns:p14="http://schemas.microsoft.com/office/powerpoint/2010/main" val="1767146835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Tele operador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496" y="2567563"/>
            <a:ext cx="4887007" cy="3124636"/>
          </a:xfrm>
        </p:spPr>
      </p:pic>
    </p:spTree>
    <p:extLst>
      <p:ext uri="{BB962C8B-B14F-4D97-AF65-F5344CB8AC3E}">
        <p14:creationId xmlns:p14="http://schemas.microsoft.com/office/powerpoint/2010/main" val="192287513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6" presetClass="entr" presetSubtype="2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76056" y="4365104"/>
            <a:ext cx="3744416" cy="2016224"/>
          </a:xfrm>
        </p:spPr>
        <p:txBody>
          <a:bodyPr>
            <a:normAutofit fontScale="90000"/>
          </a:bodyPr>
          <a:lstStyle/>
          <a:p>
            <a:pPr algn="r"/>
            <a:r>
              <a:rPr lang="es-ES" sz="2800" dirty="0" smtClean="0"/>
              <a:t>José – María Blázquez</a:t>
            </a:r>
            <a:br>
              <a:rPr lang="es-ES" sz="2800" dirty="0" smtClean="0"/>
            </a:br>
            <a:r>
              <a:rPr lang="es-ES" sz="2800" dirty="0" smtClean="0"/>
              <a:t>Cristian Javier Alonso</a:t>
            </a:r>
            <a:br>
              <a:rPr lang="es-ES" sz="2800" dirty="0" smtClean="0"/>
            </a:br>
            <a:r>
              <a:rPr lang="es-ES" sz="2800" dirty="0" smtClean="0"/>
              <a:t>Samuel Salinas</a:t>
            </a:r>
            <a:br>
              <a:rPr lang="es-ES" sz="2800" dirty="0" smtClean="0"/>
            </a:br>
            <a:r>
              <a:rPr lang="es-ES" sz="2800" dirty="0" smtClean="0"/>
              <a:t>Jonathan Martín</a:t>
            </a:r>
            <a:br>
              <a:rPr lang="es-ES" sz="2800" dirty="0" smtClean="0"/>
            </a:br>
            <a:r>
              <a:rPr lang="es-ES" sz="2800" dirty="0" smtClean="0"/>
              <a:t>Víctor Sánchez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50736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dirty="0"/>
              <a:t>Alrededor del 10% de las ofertas de trabajo en España están destinados a secretarios, auxiliares administrativos, recepcionistas y perfiles similares ¿Por qué? Muy sencillo, porque en todas las empresas, independientemente de su actividad, necesitan profesionales de este tipo. Por eso estudiar una FP de Gestión </a:t>
            </a:r>
            <a:r>
              <a:rPr lang="es-ES"/>
              <a:t>Administrativa </a:t>
            </a:r>
            <a:r>
              <a:rPr lang="es-ES" smtClean="0"/>
              <a:t>puede </a:t>
            </a:r>
            <a:r>
              <a:rPr lang="es-ES" dirty="0"/>
              <a:t>ser una buena idea.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3586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116632"/>
            <a:ext cx="8589640" cy="1858218"/>
          </a:xfrm>
        </p:spPr>
        <p:txBody>
          <a:bodyPr>
            <a:normAutofit fontScale="90000"/>
          </a:bodyPr>
          <a:lstStyle/>
          <a:p>
            <a:r>
              <a:rPr lang="es-E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Iskoola Pota" panose="020B0502040204020203" pitchFamily="34" charset="0"/>
                <a:cs typeface="Iskoola Pota" panose="020B0502040204020203" pitchFamily="34" charset="0"/>
              </a:rPr>
              <a:t>Competencias obtenidas en el ciclo formativo de grado medio de gestión administrativa.</a:t>
            </a:r>
            <a:endParaRPr lang="es-ES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  <a:latin typeface="Iskoola Pota" panose="020B0502040204020203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2492896"/>
            <a:ext cx="8229600" cy="4209331"/>
          </a:xfrm>
        </p:spPr>
        <p:txBody>
          <a:bodyPr>
            <a:normAutofit fontScale="92500" lnSpcReduction="20000"/>
          </a:bodyPr>
          <a:lstStyle/>
          <a:p>
            <a:pPr>
              <a:buFont typeface="Wingdings 2" panose="05020102010507070707" pitchFamily="18" charset="2"/>
              <a:buChar char=""/>
            </a:pPr>
            <a:r>
              <a:rPr lang="es-ES" dirty="0" smtClean="0">
                <a:latin typeface="+mj-lt"/>
              </a:rPr>
              <a:t>Te </a:t>
            </a:r>
            <a:r>
              <a:rPr lang="es-ES" dirty="0">
                <a:latin typeface="+mj-lt"/>
              </a:rPr>
              <a:t>formas para una profesión con presente y futuro: Trabajar en diversos departamentos de la empresa y ser capaz de gestionar toda la información, las cuentas y demás, te da una visión completa de cada negocio.</a:t>
            </a:r>
          </a:p>
          <a:p>
            <a:pPr>
              <a:buFont typeface="Wingdings 2" panose="05020102010507070707" pitchFamily="18" charset="2"/>
              <a:buChar char=""/>
            </a:pPr>
            <a:r>
              <a:rPr lang="es-ES" dirty="0">
                <a:latin typeface="+mj-lt"/>
              </a:rPr>
              <a:t> </a:t>
            </a:r>
            <a:r>
              <a:rPr lang="es-ES" dirty="0" smtClean="0">
                <a:latin typeface="+mj-lt"/>
              </a:rPr>
              <a:t>Te </a:t>
            </a:r>
            <a:r>
              <a:rPr lang="es-ES" dirty="0">
                <a:latin typeface="+mj-lt"/>
              </a:rPr>
              <a:t>permite conocer cómo se gestiona la parte económica de una compañía: Conocer esta parte es muy importante, puesto que te ayuda a entender el funcionamiento de la empresa, sus posibilidades de éxito, y qué perspectivas tiene de futuro. </a:t>
            </a:r>
            <a:endParaRPr lang="es-ES" dirty="0" smtClean="0">
              <a:latin typeface="+mj-lt"/>
            </a:endParaRPr>
          </a:p>
          <a:p>
            <a:pPr>
              <a:buFont typeface="Wingdings 2" panose="05020102010507070707" pitchFamily="18" charset="2"/>
              <a:buChar char=""/>
            </a:pPr>
            <a:r>
              <a:rPr lang="es-ES" dirty="0">
                <a:latin typeface="+mj-lt"/>
              </a:rPr>
              <a:t> </a:t>
            </a:r>
            <a:r>
              <a:rPr lang="es-ES" dirty="0" smtClean="0">
                <a:latin typeface="+mj-lt"/>
              </a:rPr>
              <a:t>Puedes </a:t>
            </a:r>
            <a:r>
              <a:rPr lang="es-ES" dirty="0">
                <a:latin typeface="+mj-lt"/>
              </a:rPr>
              <a:t>acabar creando tu propia empresa con los conocimientos adquiridos: Tener conocimientos de cómo funciona una empresa, de contabilidad y de cómo hacer los números, te ayuda a saber si el negocio  tiene visos de ser exitoso o no</a:t>
            </a:r>
            <a:r>
              <a:rPr lang="es-ES" dirty="0" smtClean="0">
                <a:latin typeface="+mj-lt"/>
              </a:rPr>
              <a:t>.</a:t>
            </a:r>
            <a:endParaRPr lang="es-E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3424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30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4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>
            <a:normAutofit fontScale="90000"/>
          </a:bodyPr>
          <a:lstStyle/>
          <a:p>
            <a:r>
              <a:rPr lang="es-ES" dirty="0" smtClean="0">
                <a:latin typeface="Iskoola Pota" panose="020B0502040204020203" pitchFamily="34" charset="0"/>
                <a:cs typeface="Iskoola Pota" panose="020B0502040204020203" pitchFamily="34" charset="0"/>
              </a:rPr>
              <a:t>¿</a:t>
            </a:r>
            <a:r>
              <a:rPr lang="es-E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Iskoola Pota" panose="020B0502040204020203" pitchFamily="34" charset="0"/>
                <a:cs typeface="Iskoola Pota" panose="020B0502040204020203" pitchFamily="34" charset="0"/>
              </a:rPr>
              <a:t>Qué voy a aprender y a hacer?</a:t>
            </a:r>
            <a:endParaRPr lang="es-ES" dirty="0">
              <a:latin typeface="Iskoola Pota" panose="020B0502040204020203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8956" y="764704"/>
            <a:ext cx="8928992" cy="5904656"/>
          </a:xfrm>
        </p:spPr>
        <p:txBody>
          <a:bodyPr>
            <a:noAutofit/>
          </a:bodyPr>
          <a:lstStyle/>
          <a:p>
            <a:pPr lvl="0">
              <a:buFont typeface="Wingdings" panose="05000000000000000000" pitchFamily="2" charset="2"/>
              <a:buChar char=""/>
            </a:pPr>
            <a:r>
              <a:rPr lang="es-ES" sz="1800" dirty="0" smtClean="0">
                <a:latin typeface="+mj-lt"/>
              </a:rPr>
              <a:t>Tramitar </a:t>
            </a:r>
            <a:r>
              <a:rPr lang="es-ES" sz="1800" dirty="0">
                <a:latin typeface="+mj-lt"/>
              </a:rPr>
              <a:t>documentos o comunicaciones internas o externas en los circuitos de información de la empresa.</a:t>
            </a:r>
          </a:p>
          <a:p>
            <a:pPr lvl="0">
              <a:buFont typeface="Wingdings" panose="05000000000000000000" pitchFamily="2" charset="2"/>
              <a:buChar char=""/>
            </a:pPr>
            <a:r>
              <a:rPr lang="es-ES" sz="1800" dirty="0">
                <a:latin typeface="+mj-lt"/>
              </a:rPr>
              <a:t>Elaborar documentos y comunicaciones a partir de órdenes recibidas o información obtenida.</a:t>
            </a:r>
          </a:p>
          <a:p>
            <a:pPr lvl="0">
              <a:buFont typeface="Wingdings" panose="05000000000000000000" pitchFamily="2" charset="2"/>
              <a:buChar char=""/>
            </a:pPr>
            <a:r>
              <a:rPr lang="es-ES" sz="1800" dirty="0">
                <a:latin typeface="+mj-lt"/>
              </a:rPr>
              <a:t>Clasificar, registrar y archivar comunicaciones y documentos según las técnicas apropiadas y los parámetros establecidos en la empresa.</a:t>
            </a:r>
          </a:p>
          <a:p>
            <a:pPr lvl="0">
              <a:buFont typeface="Wingdings" panose="05000000000000000000" pitchFamily="2" charset="2"/>
              <a:buChar char=""/>
            </a:pPr>
            <a:r>
              <a:rPr lang="es-ES" sz="1800" dirty="0">
                <a:latin typeface="+mj-lt"/>
              </a:rPr>
              <a:t>Registrar contablemente la documentación soporte correspondiente a la operativa de la empresa en condiciones de seguridad y calidad.</a:t>
            </a:r>
          </a:p>
          <a:p>
            <a:pPr lvl="0">
              <a:buFont typeface="Wingdings" panose="05000000000000000000" pitchFamily="2" charset="2"/>
              <a:buChar char=""/>
            </a:pPr>
            <a:r>
              <a:rPr lang="es-ES" sz="1800" dirty="0">
                <a:latin typeface="+mj-lt"/>
              </a:rPr>
              <a:t>Realizar gestiones administrativas de tesorería, siguiendo las normas y protocolos establecidos por la gerencia con el fin de mantener la liquidez de la organización.</a:t>
            </a:r>
          </a:p>
          <a:p>
            <a:pPr lvl="0">
              <a:buFont typeface="Wingdings" panose="05000000000000000000" pitchFamily="2" charset="2"/>
              <a:buChar char=""/>
            </a:pPr>
            <a:r>
              <a:rPr lang="es-ES" sz="1800" dirty="0">
                <a:latin typeface="+mj-lt"/>
              </a:rPr>
              <a:t>Efectuar las gestiones administrativas de las áreas de selección y formación de los recursos humanos de la empresa, ajustándose a la normativa vigente y a la política empresarial, bajo la supervisión del responsable superior del departamento.</a:t>
            </a:r>
          </a:p>
          <a:p>
            <a:pPr lvl="0">
              <a:buFont typeface="Wingdings" panose="05000000000000000000" pitchFamily="2" charset="2"/>
              <a:buChar char=""/>
            </a:pPr>
            <a:r>
              <a:rPr lang="es-ES" sz="1800" dirty="0">
                <a:latin typeface="+mj-lt"/>
              </a:rPr>
              <a:t>Prestar apoyo administrativo en el área de gestión laboral de la empresa ajustándose a la normativa vigente y bajo la supervisión del responsable superior del departamento.</a:t>
            </a:r>
          </a:p>
          <a:p>
            <a:pPr lvl="0">
              <a:buFont typeface="Wingdings" panose="05000000000000000000" pitchFamily="2" charset="2"/>
              <a:buChar char=""/>
            </a:pPr>
            <a:r>
              <a:rPr lang="es-ES" sz="1800" dirty="0">
                <a:latin typeface="+mj-lt"/>
              </a:rPr>
              <a:t>Realizar las gestiones administrativas de la actividad comercial registrando la documentación soporte correspondiente a determinadas obligaciones fiscales derivadas.</a:t>
            </a:r>
          </a:p>
          <a:p>
            <a:pPr lvl="0">
              <a:buFont typeface="Wingdings" panose="05000000000000000000" pitchFamily="2" charset="2"/>
              <a:buChar char=""/>
            </a:pPr>
            <a:r>
              <a:rPr lang="es-ES" sz="1800" dirty="0">
                <a:latin typeface="+mj-lt"/>
              </a:rPr>
              <a:t>Desempeñar las actividades de atención al cliente/usuario en el ámbito administrativo y comercial asegurando los niveles de calidad establecidos y relacionados con la imagen de la empresa/institución</a:t>
            </a:r>
            <a:r>
              <a:rPr lang="es-ES" sz="1800" dirty="0" smtClean="0">
                <a:latin typeface="+mj-lt"/>
              </a:rPr>
              <a:t>.</a:t>
            </a:r>
            <a:endParaRPr lang="es-E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85254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4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0"/>
                            </p:stCondLst>
                            <p:childTnLst>
                              <p:par>
                                <p:cTn id="3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6000"/>
                            </p:stCondLst>
                            <p:childTnLst>
                              <p:par>
                                <p:cTn id="42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7000"/>
                            </p:stCondLst>
                            <p:childTnLst>
                              <p:par>
                                <p:cTn id="48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8000"/>
                            </p:stCondLst>
                            <p:childTnLst>
                              <p:par>
                                <p:cTn id="5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9000"/>
                            </p:stCondLst>
                            <p:childTnLst>
                              <p:par>
                                <p:cTn id="6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¿</a:t>
            </a:r>
            <a:r>
              <a:rPr lang="es-E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Iskoola Pota" panose="020B0502040204020203" pitchFamily="34" charset="0"/>
                <a:cs typeface="Iskoola Pota" panose="020B0502040204020203" pitchFamily="34" charset="0"/>
              </a:rPr>
              <a:t>Qué</a:t>
            </a:r>
            <a:r>
              <a:rPr lang="es-E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puedo hacer al acabar los estudios?</a:t>
            </a:r>
            <a:endParaRPr lang="es-ES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Font typeface="Wingdings" panose="05000000000000000000" pitchFamily="2" charset="2"/>
              <a:buChar char=""/>
            </a:pPr>
            <a:r>
              <a:rPr lang="es-ES" dirty="0">
                <a:latin typeface="+mj-lt"/>
              </a:rPr>
              <a:t>Auxiliar administrativo.</a:t>
            </a:r>
          </a:p>
          <a:p>
            <a:pPr lvl="0">
              <a:buFont typeface="Wingdings" panose="05000000000000000000" pitchFamily="2" charset="2"/>
              <a:buChar char=""/>
            </a:pPr>
            <a:r>
              <a:rPr lang="es-ES" dirty="0">
                <a:latin typeface="+mj-lt"/>
              </a:rPr>
              <a:t>Ayudante de oficina.</a:t>
            </a:r>
          </a:p>
          <a:p>
            <a:pPr lvl="0">
              <a:buFont typeface="Wingdings" panose="05000000000000000000" pitchFamily="2" charset="2"/>
              <a:buChar char=""/>
            </a:pPr>
            <a:r>
              <a:rPr lang="es-ES" dirty="0">
                <a:latin typeface="+mj-lt"/>
              </a:rPr>
              <a:t>Auxiliar administrativo de cobros y pagos</a:t>
            </a:r>
          </a:p>
          <a:p>
            <a:pPr lvl="0">
              <a:buFont typeface="Wingdings" panose="05000000000000000000" pitchFamily="2" charset="2"/>
              <a:buChar char=""/>
            </a:pPr>
            <a:r>
              <a:rPr lang="es-ES" dirty="0">
                <a:latin typeface="+mj-lt"/>
              </a:rPr>
              <a:t>Administrativo comercial.</a:t>
            </a:r>
          </a:p>
          <a:p>
            <a:pPr lvl="0">
              <a:buFont typeface="Wingdings" panose="05000000000000000000" pitchFamily="2" charset="2"/>
              <a:buChar char=""/>
            </a:pPr>
            <a:r>
              <a:rPr lang="es-ES" dirty="0">
                <a:latin typeface="+mj-lt"/>
              </a:rPr>
              <a:t>Auxiliar administrativo de gestión de personal</a:t>
            </a:r>
          </a:p>
          <a:p>
            <a:pPr lvl="0">
              <a:buFont typeface="Wingdings" panose="05000000000000000000" pitchFamily="2" charset="2"/>
              <a:buChar char=""/>
            </a:pPr>
            <a:r>
              <a:rPr lang="es-ES" dirty="0">
                <a:latin typeface="+mj-lt"/>
              </a:rPr>
              <a:t>Auxiliar administrativo de las administraciones públicas.</a:t>
            </a:r>
          </a:p>
          <a:p>
            <a:pPr lvl="0">
              <a:buFont typeface="Wingdings" panose="05000000000000000000" pitchFamily="2" charset="2"/>
              <a:buChar char=""/>
            </a:pPr>
            <a:r>
              <a:rPr lang="es-ES" dirty="0">
                <a:latin typeface="+mj-lt"/>
              </a:rPr>
              <a:t>Recepcionista.</a:t>
            </a:r>
          </a:p>
          <a:p>
            <a:pPr lvl="0">
              <a:buFont typeface="Wingdings" panose="05000000000000000000" pitchFamily="2" charset="2"/>
              <a:buChar char=""/>
            </a:pPr>
            <a:r>
              <a:rPr lang="es-ES" dirty="0">
                <a:latin typeface="+mj-lt"/>
              </a:rPr>
              <a:t>Empleado de atención al cliente.</a:t>
            </a:r>
          </a:p>
          <a:p>
            <a:pPr lvl="0">
              <a:buFont typeface="Wingdings" panose="05000000000000000000" pitchFamily="2" charset="2"/>
              <a:buChar char=""/>
            </a:pPr>
            <a:r>
              <a:rPr lang="es-ES" dirty="0">
                <a:latin typeface="+mj-lt"/>
              </a:rPr>
              <a:t>Empleado de tesorería.</a:t>
            </a:r>
          </a:p>
          <a:p>
            <a:pPr lvl="0">
              <a:buFont typeface="Wingdings" panose="05000000000000000000" pitchFamily="2" charset="2"/>
              <a:buChar char=""/>
            </a:pPr>
            <a:r>
              <a:rPr lang="es-ES" dirty="0">
                <a:latin typeface="+mj-lt"/>
              </a:rPr>
              <a:t>Empleado de medios de pago</a:t>
            </a:r>
            <a:r>
              <a:rPr lang="es-ES" dirty="0" smtClean="0">
                <a:latin typeface="+mj-lt"/>
              </a:rPr>
              <a:t>.</a:t>
            </a:r>
            <a:endParaRPr lang="es-E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315343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000"/>
                            </p:stCondLst>
                            <p:childTnLst>
                              <p:par>
                                <p:cTn id="2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00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3500"/>
                            </p:stCondLst>
                            <p:childTnLst>
                              <p:par>
                                <p:cTn id="4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40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45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0"/>
                            </p:stCondLst>
                            <p:childTnLst>
                              <p:par>
                                <p:cTn id="6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  <a:latin typeface="Iskoola Pota" panose="020B0502040204020203" pitchFamily="34" charset="0"/>
                <a:cs typeface="Iskoola Pota" panose="020B0502040204020203" pitchFamily="34" charset="0"/>
              </a:rPr>
              <a:t>Fuentes</a:t>
            </a:r>
            <a:endParaRPr lang="es-ES" dirty="0">
              <a:latin typeface="Iskoola Pota" panose="020B0502040204020203" pitchFamily="34" charset="0"/>
              <a:cs typeface="Iskoola Pota" panose="020B0502040204020203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v"/>
            </a:pPr>
            <a:r>
              <a:rPr lang="es-ES" dirty="0">
                <a:hlinkClick r:id="rId2"/>
              </a:rPr>
              <a:t>http://</a:t>
            </a:r>
            <a:r>
              <a:rPr lang="es-ES" dirty="0" smtClean="0">
                <a:hlinkClick r:id="rId2"/>
              </a:rPr>
              <a:t>todofp.es/todofp/que-como-y-donde-estudiar/que-estudiar/familias/administracion-gestion/gestion-administrativa-loe.html</a:t>
            </a:r>
            <a:endParaRPr lang="es-E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ES" dirty="0">
                <a:hlinkClick r:id="rId3"/>
              </a:rPr>
              <a:t>http://</a:t>
            </a:r>
            <a:r>
              <a:rPr lang="es-ES" dirty="0" smtClean="0">
                <a:hlinkClick r:id="rId3"/>
              </a:rPr>
              <a:t>benitoroda.over-blog.es/article-salidas-profesionales-para-auxiliares-administrativos-85948807.html</a:t>
            </a:r>
            <a:endParaRPr lang="es-E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ES" dirty="0">
                <a:hlinkClick r:id="rId4"/>
              </a:rPr>
              <a:t>http://</a:t>
            </a:r>
            <a:r>
              <a:rPr lang="es-ES" dirty="0" smtClean="0">
                <a:hlinkClick r:id="rId4"/>
              </a:rPr>
              <a:t>www.lne.es/economia/2015/05/28/titulos-fp-mayores-salidas-profesionales/1764037.html</a:t>
            </a:r>
            <a:endParaRPr lang="es-ES" dirty="0" smtClean="0"/>
          </a:p>
          <a:p>
            <a:pPr>
              <a:buFont typeface="Wingdings" panose="05000000000000000000" pitchFamily="2" charset="2"/>
              <a:buChar char="v"/>
            </a:pPr>
            <a:r>
              <a:rPr lang="es-ES" dirty="0">
                <a:hlinkClick r:id="rId5"/>
              </a:rPr>
              <a:t>http://www.taesformacion.es/gestion-administrativa-un-ciclo-programado-para-aprender-hacer-empresa</a:t>
            </a:r>
            <a:r>
              <a:rPr lang="es-ES" dirty="0" smtClean="0">
                <a:hlinkClick r:id="rId5"/>
              </a:rPr>
              <a:t>/</a:t>
            </a:r>
            <a:endParaRPr lang="es-ES" dirty="0" smtClean="0"/>
          </a:p>
          <a:p>
            <a:pPr marL="0" indent="0">
              <a:buNone/>
            </a:pP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1206919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500"/>
                            </p:stCondLst>
                            <p:childTnLst>
                              <p:par>
                                <p:cTn id="1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Auxiliar administrativo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8443" y="2448484"/>
            <a:ext cx="5287113" cy="3362795"/>
          </a:xfrm>
        </p:spPr>
      </p:pic>
    </p:spTree>
    <p:extLst>
      <p:ext uri="{BB962C8B-B14F-4D97-AF65-F5344CB8AC3E}">
        <p14:creationId xmlns:p14="http://schemas.microsoft.com/office/powerpoint/2010/main" val="409308632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Recepcionista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4680" y="2581853"/>
            <a:ext cx="4934639" cy="3096057"/>
          </a:xfrm>
        </p:spPr>
      </p:pic>
    </p:spTree>
    <p:extLst>
      <p:ext uri="{BB962C8B-B14F-4D97-AF65-F5344CB8AC3E}">
        <p14:creationId xmlns:p14="http://schemas.microsoft.com/office/powerpoint/2010/main" val="336721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Ayudante de oficina</a:t>
            </a:r>
            <a:endParaRPr lang="es-ES" dirty="0"/>
          </a:p>
        </p:txBody>
      </p:sp>
      <p:pic>
        <p:nvPicPr>
          <p:cNvPr id="4" name="3 Marcador de contenido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8496" y="2634247"/>
            <a:ext cx="4887007" cy="2991268"/>
          </a:xfrm>
        </p:spPr>
      </p:pic>
    </p:spTree>
    <p:extLst>
      <p:ext uri="{BB962C8B-B14F-4D97-AF65-F5344CB8AC3E}">
        <p14:creationId xmlns:p14="http://schemas.microsoft.com/office/powerpoint/2010/main" val="27053861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Fluj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</TotalTime>
  <Words>448</Words>
  <Application>Microsoft Office PowerPoint</Application>
  <PresentationFormat>Presentación en pantalla (4:3)</PresentationFormat>
  <Paragraphs>42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15" baseType="lpstr">
      <vt:lpstr>Flujo</vt:lpstr>
      <vt:lpstr>Salidas profesionales del ciclo formativo de grado medio de gestión administrativa.</vt:lpstr>
      <vt:lpstr>Presentación de PowerPoint</vt:lpstr>
      <vt:lpstr>Competencias obtenidas en el ciclo formativo de grado medio de gestión administrativa.</vt:lpstr>
      <vt:lpstr>¿Qué voy a aprender y a hacer?</vt:lpstr>
      <vt:lpstr>¿Qué puedo hacer al acabar los estudios?</vt:lpstr>
      <vt:lpstr>Fuentes</vt:lpstr>
      <vt:lpstr>Auxiliar administrativo</vt:lpstr>
      <vt:lpstr>Recepcionista</vt:lpstr>
      <vt:lpstr>Ayudante de oficina</vt:lpstr>
      <vt:lpstr>Administrativo Comercial</vt:lpstr>
      <vt:lpstr>Empleado de Tesorería</vt:lpstr>
      <vt:lpstr>Operador de telefonía</vt:lpstr>
      <vt:lpstr>Tele operador</vt:lpstr>
      <vt:lpstr>José – María Blázquez Cristian Javier Alonso Samuel Salinas Jonathan Martín Víctor Sánchez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Salidas profesionales del ciclo formativo de grado medio de gestión administrativa.</dc:title>
  <dc:creator>Vespertino</dc:creator>
  <cp:lastModifiedBy>elena corpas bellido</cp:lastModifiedBy>
  <cp:revision>11</cp:revision>
  <dcterms:created xsi:type="dcterms:W3CDTF">2016-06-07T14:39:53Z</dcterms:created>
  <dcterms:modified xsi:type="dcterms:W3CDTF">2016-07-17T20:26:26Z</dcterms:modified>
</cp:coreProperties>
</file>