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F9485D7-1444-4293-9B3E-A23F6D562D96}" type="datetimeFigureOut">
              <a:rPr lang="es-ES" smtClean="0"/>
              <a:t>16/06/2016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3C15969-79E4-4AC7-8192-9087EA223462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85D7-1444-4293-9B3E-A23F6D562D96}" type="datetimeFigureOut">
              <a:rPr lang="es-ES" smtClean="0"/>
              <a:t>16/06/2016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5969-79E4-4AC7-8192-9087EA2234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85D7-1444-4293-9B3E-A23F6D562D96}" type="datetimeFigureOut">
              <a:rPr lang="es-ES" smtClean="0"/>
              <a:t>16/06/2016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5969-79E4-4AC7-8192-9087EA2234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85D7-1444-4293-9B3E-A23F6D562D96}" type="datetimeFigureOut">
              <a:rPr lang="es-ES" smtClean="0"/>
              <a:t>16/06/2016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5969-79E4-4AC7-8192-9087EA2234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85D7-1444-4293-9B3E-A23F6D562D96}" type="datetimeFigureOut">
              <a:rPr lang="es-ES" smtClean="0"/>
              <a:t>16/06/2016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5969-79E4-4AC7-8192-9087EA2234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85D7-1444-4293-9B3E-A23F6D562D96}" type="datetimeFigureOut">
              <a:rPr lang="es-ES" smtClean="0"/>
              <a:t>16/06/2016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5969-79E4-4AC7-8192-9087EA223462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85D7-1444-4293-9B3E-A23F6D562D96}" type="datetimeFigureOut">
              <a:rPr lang="es-ES" smtClean="0"/>
              <a:t>16/06/2016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5969-79E4-4AC7-8192-9087EA2234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85D7-1444-4293-9B3E-A23F6D562D96}" type="datetimeFigureOut">
              <a:rPr lang="es-ES" smtClean="0"/>
              <a:t>16/06/2016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5969-79E4-4AC7-8192-9087EA2234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85D7-1444-4293-9B3E-A23F6D562D96}" type="datetimeFigureOut">
              <a:rPr lang="es-ES" smtClean="0"/>
              <a:t>16/06/2016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5969-79E4-4AC7-8192-9087EA2234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85D7-1444-4293-9B3E-A23F6D562D96}" type="datetimeFigureOut">
              <a:rPr lang="es-ES" smtClean="0"/>
              <a:t>16/06/2016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5969-79E4-4AC7-8192-9087EA223462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85D7-1444-4293-9B3E-A23F6D562D96}" type="datetimeFigureOut">
              <a:rPr lang="es-ES" smtClean="0"/>
              <a:t>16/06/2016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15969-79E4-4AC7-8192-9087EA22346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F9485D7-1444-4293-9B3E-A23F6D562D96}" type="datetimeFigureOut">
              <a:rPr lang="es-ES" smtClean="0"/>
              <a:t>16/06/2016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3C15969-79E4-4AC7-8192-9087EA22346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04503" y="2276872"/>
            <a:ext cx="3456384" cy="244827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Salidas Profesionales de un Técnico en ASIR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 descr="http://pngwebicons.com/upload/pc_PNG89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3275856" cy="327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704503" y="4991192"/>
            <a:ext cx="3577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Realizado por Manuel Fernández Mula, Javier Pinero Ollero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727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neotel2000.com/wp-content/uploads/2015/04/4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000" y="931581"/>
            <a:ext cx="1118384" cy="93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Técnico en servicios de comunicaciones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5271" y="1907704"/>
            <a:ext cx="8241186" cy="4617640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Configuración </a:t>
            </a:r>
            <a:r>
              <a:rPr lang="es-ES" dirty="0"/>
              <a:t>y administración avanzada de routers: protocolos dinámicos de enrutamiento (RIP, OSPF, BGP), protocolos de</a:t>
            </a:r>
            <a:br>
              <a:rPr lang="es-ES" dirty="0"/>
            </a:br>
            <a:r>
              <a:rPr lang="es-ES" dirty="0"/>
              <a:t>encapsulación de línea </a:t>
            </a:r>
            <a:r>
              <a:rPr lang="es-ES" dirty="0" err="1"/>
              <a:t>PaP</a:t>
            </a:r>
            <a:r>
              <a:rPr lang="es-ES" dirty="0"/>
              <a:t> (HDLC, AAL5, FR), protocolos LAN y HSRP</a:t>
            </a:r>
            <a:br>
              <a:rPr lang="es-ES" dirty="0"/>
            </a:br>
            <a:endParaRPr lang="es-ES" dirty="0" smtClean="0"/>
          </a:p>
          <a:p>
            <a:r>
              <a:rPr lang="es-ES" dirty="0" smtClean="0"/>
              <a:t>Tecnologías </a:t>
            </a:r>
            <a:r>
              <a:rPr lang="es-ES" dirty="0"/>
              <a:t>de acceso de conmutación (acceso directo, V5, </a:t>
            </a:r>
            <a:r>
              <a:rPr lang="es-ES" dirty="0" err="1"/>
              <a:t>VoATM</a:t>
            </a:r>
            <a:r>
              <a:rPr lang="es-ES" dirty="0"/>
              <a:t>, </a:t>
            </a:r>
            <a:r>
              <a:rPr lang="es-ES" dirty="0" err="1"/>
              <a:t>VoIP</a:t>
            </a:r>
            <a:r>
              <a:rPr lang="es-ES" dirty="0"/>
              <a:t>)</a:t>
            </a:r>
            <a:br>
              <a:rPr lang="es-ES" dirty="0"/>
            </a:br>
            <a:endParaRPr lang="es-ES" dirty="0" smtClean="0"/>
          </a:p>
          <a:p>
            <a:r>
              <a:rPr lang="es-ES" dirty="0" smtClean="0"/>
              <a:t>Provisión </a:t>
            </a:r>
            <a:r>
              <a:rPr lang="es-ES" dirty="0"/>
              <a:t>de servicios </a:t>
            </a:r>
            <a:r>
              <a:rPr lang="es-ES" dirty="0" err="1"/>
              <a:t>VoIP</a:t>
            </a:r>
            <a:r>
              <a:rPr lang="es-ES" dirty="0"/>
              <a:t> orientados a empresas: </a:t>
            </a:r>
            <a:r>
              <a:rPr lang="es-ES" dirty="0" err="1"/>
              <a:t>CentrexIP</a:t>
            </a:r>
            <a:r>
              <a:rPr lang="es-ES" dirty="0"/>
              <a:t>, </a:t>
            </a:r>
            <a:r>
              <a:rPr lang="es-ES" dirty="0" err="1"/>
              <a:t>IPTrunking</a:t>
            </a:r>
            <a:r>
              <a:rPr lang="es-ES" dirty="0"/>
              <a:t/>
            </a:r>
            <a:br>
              <a:rPr lang="es-ES" dirty="0"/>
            </a:br>
            <a:endParaRPr lang="es-ES" dirty="0" smtClean="0"/>
          </a:p>
          <a:p>
            <a:r>
              <a:rPr lang="es-ES" dirty="0" smtClean="0"/>
              <a:t>Redes </a:t>
            </a:r>
            <a:r>
              <a:rPr lang="es-ES" dirty="0"/>
              <a:t>de acceso por bucle de abonado (tecnologías </a:t>
            </a:r>
            <a:r>
              <a:rPr lang="es-ES" dirty="0" err="1"/>
              <a:t>xDSL</a:t>
            </a:r>
            <a:r>
              <a:rPr lang="es-E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564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7908" y="6206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Técnico en entornos web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060848"/>
            <a:ext cx="6777317" cy="3508977"/>
          </a:xfrm>
        </p:spPr>
        <p:txBody>
          <a:bodyPr/>
          <a:lstStyle/>
          <a:p>
            <a:r>
              <a:rPr lang="es-ES" dirty="0" smtClean="0"/>
              <a:t>Técnico al cargo de creación y gestión de paginas web. </a:t>
            </a:r>
          </a:p>
          <a:p>
            <a:r>
              <a:rPr lang="es-ES" dirty="0" smtClean="0"/>
              <a:t>Maneja algunos lenguajes como: HTML, HTML5,  CSS, </a:t>
            </a:r>
            <a:r>
              <a:rPr lang="es-ES" dirty="0"/>
              <a:t>C</a:t>
            </a:r>
            <a:r>
              <a:rPr lang="es-ES" dirty="0" smtClean="0"/>
              <a:t>++, Java, JavaScript, php…</a:t>
            </a:r>
            <a:endParaRPr lang="es-ES" dirty="0"/>
          </a:p>
        </p:txBody>
      </p:sp>
      <p:pic>
        <p:nvPicPr>
          <p:cNvPr id="6146" name="Picture 2" descr="https://multimedia.journalism.berkeley.edu/wp-content/uploads/2014/09/css101-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4049008" cy="202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2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492" y="836712"/>
            <a:ext cx="7024744" cy="1143000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Conclusiones</a:t>
            </a:r>
            <a:endParaRPr lang="es-E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67205" y="2564904"/>
            <a:ext cx="6777317" cy="3508977"/>
          </a:xfrm>
        </p:spPr>
        <p:txBody>
          <a:bodyPr/>
          <a:lstStyle/>
          <a:p>
            <a:r>
              <a:rPr lang="es-ES" dirty="0" smtClean="0"/>
              <a:t>Actualmente los puestos más solicitados son Técnico en entornos web, administradores de bases de datos y Técnicos de Redes.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3515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Salidas Profesionales</a:t>
            </a:r>
            <a:endParaRPr lang="es-E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5040560"/>
          </a:xfrm>
        </p:spPr>
        <p:txBody>
          <a:bodyPr>
            <a:normAutofit/>
          </a:bodyPr>
          <a:lstStyle/>
          <a:p>
            <a:pPr fontAlgn="base"/>
            <a:r>
              <a:rPr lang="es-ES" dirty="0"/>
              <a:t>Técnico en administración de sistemas</a:t>
            </a:r>
            <a:r>
              <a:rPr lang="es-ES" dirty="0" smtClean="0"/>
              <a:t>. </a:t>
            </a:r>
            <a:endParaRPr lang="es-ES" dirty="0"/>
          </a:p>
          <a:p>
            <a:pPr fontAlgn="base"/>
            <a:r>
              <a:rPr lang="es-ES" dirty="0"/>
              <a:t>Responsable de informática</a:t>
            </a:r>
            <a:r>
              <a:rPr lang="es-ES" dirty="0" smtClean="0"/>
              <a:t>. </a:t>
            </a:r>
            <a:endParaRPr lang="es-ES" dirty="0"/>
          </a:p>
          <a:p>
            <a:pPr fontAlgn="base"/>
            <a:r>
              <a:rPr lang="es-ES" dirty="0"/>
              <a:t>Técnico en servicios de Internet</a:t>
            </a:r>
            <a:r>
              <a:rPr lang="es-ES" dirty="0" smtClean="0"/>
              <a:t>. </a:t>
            </a:r>
            <a:endParaRPr lang="es-ES" dirty="0"/>
          </a:p>
          <a:p>
            <a:pPr fontAlgn="base"/>
            <a:r>
              <a:rPr lang="es-ES" dirty="0"/>
              <a:t>Técnico en servicios de mensajería electrónica</a:t>
            </a:r>
            <a:r>
              <a:rPr lang="es-ES" dirty="0" smtClean="0"/>
              <a:t>. </a:t>
            </a:r>
            <a:endParaRPr lang="es-ES" dirty="0"/>
          </a:p>
          <a:p>
            <a:pPr fontAlgn="base"/>
            <a:r>
              <a:rPr lang="es-ES" dirty="0"/>
              <a:t>Personal de apoyo y soporte técnico</a:t>
            </a:r>
            <a:r>
              <a:rPr lang="es-ES" dirty="0" smtClean="0"/>
              <a:t>.</a:t>
            </a:r>
            <a:endParaRPr lang="es-ES" dirty="0"/>
          </a:p>
          <a:p>
            <a:pPr fontAlgn="base"/>
            <a:r>
              <a:rPr lang="es-ES" dirty="0"/>
              <a:t>Técnico en teleasistencia</a:t>
            </a:r>
            <a:r>
              <a:rPr lang="es-ES" dirty="0" smtClean="0"/>
              <a:t>. </a:t>
            </a:r>
            <a:endParaRPr lang="es-ES" dirty="0"/>
          </a:p>
          <a:p>
            <a:pPr fontAlgn="base"/>
            <a:r>
              <a:rPr lang="es-ES" dirty="0"/>
              <a:t>Técnico en administración de base de datos</a:t>
            </a:r>
            <a:r>
              <a:rPr lang="es-ES" dirty="0" smtClean="0"/>
              <a:t>.</a:t>
            </a:r>
            <a:endParaRPr lang="es-ES" dirty="0"/>
          </a:p>
          <a:p>
            <a:pPr fontAlgn="base"/>
            <a:r>
              <a:rPr lang="es-ES" dirty="0"/>
              <a:t>Técnico de redes</a:t>
            </a:r>
            <a:r>
              <a:rPr lang="es-ES" dirty="0" smtClean="0"/>
              <a:t>.</a:t>
            </a:r>
            <a:endParaRPr lang="es-ES" dirty="0"/>
          </a:p>
          <a:p>
            <a:pPr fontAlgn="base"/>
            <a:r>
              <a:rPr lang="es-ES" dirty="0"/>
              <a:t>Supervisor de sistemas</a:t>
            </a:r>
            <a:r>
              <a:rPr lang="es-ES" dirty="0" smtClean="0"/>
              <a:t>.</a:t>
            </a:r>
            <a:endParaRPr lang="es-ES" dirty="0"/>
          </a:p>
          <a:p>
            <a:pPr fontAlgn="base"/>
            <a:r>
              <a:rPr lang="es-ES" dirty="0"/>
              <a:t>Técnico en servicios de comunicaciones</a:t>
            </a:r>
            <a:r>
              <a:rPr lang="es-ES" dirty="0" smtClean="0"/>
              <a:t>.</a:t>
            </a:r>
            <a:endParaRPr lang="es-ES" dirty="0"/>
          </a:p>
          <a:p>
            <a:pPr fontAlgn="base"/>
            <a:r>
              <a:rPr lang="es-ES" dirty="0"/>
              <a:t>Técnico en entornos web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275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1693992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Técnico en administración de </a:t>
            </a:r>
            <a:r>
              <a:rPr lang="es-E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sistemas y supervisor de sistemas</a:t>
            </a:r>
            <a:endParaRPr lang="es-E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2492896"/>
            <a:ext cx="6757014" cy="3725001"/>
          </a:xfrm>
        </p:spPr>
        <p:txBody>
          <a:bodyPr/>
          <a:lstStyle/>
          <a:p>
            <a:r>
              <a:rPr lang="es-ES" dirty="0" smtClean="0"/>
              <a:t>Persona a cargo del mantenimiento del los sistemas operativos de los equipos informáticos de las empresas con el respectivo software para ello.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032" name="Picture 8" descr="https://cdn.inf.uva.es/wp-content/uploads/2012/09/2012-09-14-092444_1024x826_scro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94152"/>
            <a:ext cx="2768346" cy="193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78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548680"/>
            <a:ext cx="7488832" cy="1143000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Responsable de informática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2420888"/>
            <a:ext cx="7200917" cy="4176464"/>
          </a:xfrm>
        </p:spPr>
        <p:txBody>
          <a:bodyPr/>
          <a:lstStyle/>
          <a:p>
            <a:r>
              <a:rPr lang="es-ES" dirty="0" smtClean="0"/>
              <a:t>Encargado del mantenimiento del hardware de los diferentes elementos informáticos de la empresa.</a:t>
            </a:r>
            <a:endParaRPr lang="es-ES" dirty="0"/>
          </a:p>
        </p:txBody>
      </p:sp>
      <p:pic>
        <p:nvPicPr>
          <p:cNvPr id="4" name="Picture 2" descr="http://www.atenttos.es/wp-content/uploads/2013/12/informatica-1024x6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294" y="4078140"/>
            <a:ext cx="2711712" cy="17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6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8064896" cy="1702964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Técnico en servicios de </a:t>
            </a:r>
            <a:r>
              <a:rPr lang="es-E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Internet y en </a:t>
            </a:r>
            <a:r>
              <a:rPr lang="es-E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servicios de </a:t>
            </a:r>
            <a:r>
              <a:rPr lang="es-E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mensajería electrónica.</a:t>
            </a:r>
            <a:endParaRPr lang="es-E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827708"/>
            <a:ext cx="6777317" cy="3508977"/>
          </a:xfrm>
        </p:spPr>
        <p:txBody>
          <a:bodyPr/>
          <a:lstStyle/>
          <a:p>
            <a:r>
              <a:rPr lang="es-ES" dirty="0" smtClean="0"/>
              <a:t>Es una persona que se dedica al mantenimiento de servidores, páginas web y servicios de mensajería instantánea.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4509120"/>
            <a:ext cx="2948046" cy="152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5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Personal de apoyo y soporte técnico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</a:t>
            </a:r>
            <a:r>
              <a:rPr lang="es-ES" dirty="0"/>
              <a:t>servicio de soporte </a:t>
            </a:r>
            <a:r>
              <a:rPr lang="es-ES" dirty="0" smtClean="0"/>
              <a:t>técnico resuelve </a:t>
            </a:r>
            <a:r>
              <a:rPr lang="es-ES" dirty="0"/>
              <a:t>los problemas que se presentan, en cuanto </a:t>
            </a:r>
            <a:r>
              <a:rPr lang="es-ES" dirty="0" smtClean="0"/>
              <a:t>al equipamiento de los usuarios que puedan aparecer, </a:t>
            </a:r>
            <a:r>
              <a:rPr lang="es-ES" dirty="0"/>
              <a:t>utilizando herramientas e instrumentos </a:t>
            </a:r>
            <a:r>
              <a:rPr lang="es-ES" dirty="0" smtClean="0"/>
              <a:t>necesarios.</a:t>
            </a:r>
            <a:endParaRPr lang="es-ES" dirty="0"/>
          </a:p>
        </p:txBody>
      </p:sp>
      <p:pic>
        <p:nvPicPr>
          <p:cNvPr id="3074" name="Picture 2" descr="http://www.incopia2.com/shop/images/cartera_herramien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00732" y="4293096"/>
            <a:ext cx="3462836" cy="213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24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Técnico en teleasistencia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772816"/>
            <a:ext cx="6777317" cy="3508977"/>
          </a:xfrm>
        </p:spPr>
        <p:txBody>
          <a:bodyPr/>
          <a:lstStyle/>
          <a:p>
            <a:r>
              <a:rPr lang="es-ES" dirty="0" smtClean="0"/>
              <a:t>Personal cualificado que se encarga de la asistencia </a:t>
            </a:r>
            <a:r>
              <a:rPr lang="es-ES" dirty="0"/>
              <a:t>informática </a:t>
            </a:r>
            <a:r>
              <a:rPr lang="es-ES" dirty="0" smtClean="0"/>
              <a:t>remota que ofrece una pequeña ayuda y en caso de no poder resolver el problema contacta con el técnico especialista correspondiente.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737" y="4725144"/>
            <a:ext cx="27622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8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Técnico en administración de base de datos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844824"/>
            <a:ext cx="8064896" cy="4608512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s-ES" sz="2300" dirty="0" smtClean="0"/>
              <a:t>Se encarga de:</a:t>
            </a:r>
            <a:endParaRPr lang="es-ES" sz="2300" dirty="0"/>
          </a:p>
          <a:p>
            <a:pPr lvl="2"/>
            <a:r>
              <a:rPr lang="es-ES" sz="2100" dirty="0"/>
              <a:t>Implementar, dar soporte y gestionar bases de </a:t>
            </a:r>
            <a:r>
              <a:rPr lang="es-ES" sz="2100" dirty="0" smtClean="0"/>
              <a:t>datos.</a:t>
            </a:r>
            <a:endParaRPr lang="es-ES" sz="2100" dirty="0"/>
          </a:p>
          <a:p>
            <a:pPr lvl="2"/>
            <a:r>
              <a:rPr lang="es-ES" sz="2100" dirty="0"/>
              <a:t>Crear y configurar bases de datos relacionales.</a:t>
            </a:r>
          </a:p>
          <a:p>
            <a:pPr lvl="2"/>
            <a:r>
              <a:rPr lang="es-ES" sz="2100" dirty="0" smtClean="0"/>
              <a:t>Diseñar </a:t>
            </a:r>
            <a:r>
              <a:rPr lang="es-ES" sz="2100" dirty="0"/>
              <a:t>la distribución de los datos y las soluciones de almacenamiento.</a:t>
            </a:r>
          </a:p>
          <a:p>
            <a:pPr lvl="2"/>
            <a:r>
              <a:rPr lang="es-ES" sz="2100" dirty="0"/>
              <a:t>Garantizar la seguridad de las bases de datos, realizar copias de seguridad y llevar a cabo la recuperación de desastres.</a:t>
            </a:r>
          </a:p>
          <a:p>
            <a:pPr lvl="2"/>
            <a:r>
              <a:rPr lang="es-ES" sz="2100" dirty="0" smtClean="0"/>
              <a:t>Producir </a:t>
            </a:r>
            <a:r>
              <a:rPr lang="es-ES" sz="2100" dirty="0"/>
              <a:t>diagramas de entidades relacionales y diagramas de flujos de datos, normalización esquemática, localización lógica y física de bases de datos y parámetros de tablas</a:t>
            </a:r>
            <a:r>
              <a:rPr lang="es-ES" sz="2100" dirty="0" smtClean="0"/>
              <a:t>.</a:t>
            </a:r>
            <a:endParaRPr lang="es-ES" sz="2100" dirty="0"/>
          </a:p>
          <a:p>
            <a:pPr marL="68580" indent="0">
              <a:buNone/>
            </a:pPr>
            <a:endParaRPr lang="es-ES" sz="2500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198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3624" y="116632"/>
            <a:ext cx="7024744" cy="1143000"/>
          </a:xfrm>
        </p:spPr>
        <p:txBody>
          <a:bodyPr/>
          <a:lstStyle/>
          <a:p>
            <a:r>
              <a:rPr lang="es-E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Técnico de redes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59632"/>
            <a:ext cx="8136904" cy="5265712"/>
          </a:xfrm>
        </p:spPr>
        <p:txBody>
          <a:bodyPr>
            <a:normAutofit/>
          </a:bodyPr>
          <a:lstStyle/>
          <a:p>
            <a:pPr lvl="1"/>
            <a:r>
              <a:rPr lang="es-ES" dirty="0" smtClean="0"/>
              <a:t>Control </a:t>
            </a:r>
            <a:r>
              <a:rPr lang="es-ES" dirty="0"/>
              <a:t>de la actividad de la red.</a:t>
            </a:r>
          </a:p>
          <a:p>
            <a:pPr lvl="1"/>
            <a:r>
              <a:rPr lang="es-ES" dirty="0"/>
              <a:t>Intervención a nivel de cables, especialmente en los puertos de conexión.</a:t>
            </a:r>
          </a:p>
          <a:p>
            <a:pPr lvl="1"/>
            <a:r>
              <a:rPr lang="es-ES" dirty="0"/>
              <a:t>Configuración de los equipos de red (por ejemplo, el router, el hub, etc.).</a:t>
            </a:r>
          </a:p>
          <a:p>
            <a:pPr lvl="1"/>
            <a:r>
              <a:rPr lang="es-ES" dirty="0"/>
              <a:t>Análisis de la seguridad de red.</a:t>
            </a:r>
          </a:p>
          <a:p>
            <a:pPr lvl="1"/>
            <a:r>
              <a:rPr lang="es-ES" dirty="0"/>
              <a:t>Trabajo en conjunto con los departamentos de servicios de postventa de las </a:t>
            </a:r>
            <a:r>
              <a:rPr lang="es-ES" dirty="0" smtClean="0"/>
              <a:t>compañías </a:t>
            </a:r>
            <a:r>
              <a:rPr lang="es-ES" dirty="0"/>
              <a:t>que distribuyen hardware para redes.</a:t>
            </a:r>
          </a:p>
          <a:p>
            <a:pPr lvl="1"/>
            <a:r>
              <a:rPr lang="es-ES" dirty="0"/>
              <a:t>Si ocurre un desperfecto grave, el técnico de redes debe poder evaluar su competencia para resolver el problema y, de ser necesario, llamar a un especialista.</a:t>
            </a:r>
          </a:p>
        </p:txBody>
      </p:sp>
    </p:spTree>
    <p:extLst>
      <p:ext uri="{BB962C8B-B14F-4D97-AF65-F5344CB8AC3E}">
        <p14:creationId xmlns:p14="http://schemas.microsoft.com/office/powerpoint/2010/main" val="359382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ompue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116</TotalTime>
  <Words>431</Words>
  <Application>Microsoft Office PowerPoint</Application>
  <PresentationFormat>Presentación en pantalla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Austin</vt:lpstr>
      <vt:lpstr>Salidas Profesionales de un Técnico en ASIR</vt:lpstr>
      <vt:lpstr>Salidas Profesionales</vt:lpstr>
      <vt:lpstr>Técnico en administración de sistemas y supervisor de sistemas</vt:lpstr>
      <vt:lpstr>Responsable de informática</vt:lpstr>
      <vt:lpstr>Técnico en servicios de Internet y en servicios de mensajería electrónica.</vt:lpstr>
      <vt:lpstr>Personal de apoyo y soporte técnico</vt:lpstr>
      <vt:lpstr>Técnico en teleasistencia</vt:lpstr>
      <vt:lpstr>Técnico en administración de base de datos</vt:lpstr>
      <vt:lpstr>Técnico de redes</vt:lpstr>
      <vt:lpstr>Técnico en servicios de comunicaciones</vt:lpstr>
      <vt:lpstr>Técnico en entornos web</vt:lpstr>
      <vt:lpstr>Conclusiones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Salidas Profesionales de un Técnico en ASIR</dc:title>
  <dc:creator>alumno</dc:creator>
  <cp:lastModifiedBy>Usuario</cp:lastModifiedBy>
  <cp:revision>16</cp:revision>
  <dcterms:created xsi:type="dcterms:W3CDTF">2016-05-23T11:49:26Z</dcterms:created>
  <dcterms:modified xsi:type="dcterms:W3CDTF">2016-06-16T12:06:05Z</dcterms:modified>
</cp:coreProperties>
</file>